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4" r:id="rId15"/>
    <p:sldId id="269" r:id="rId16"/>
    <p:sldId id="270" r:id="rId17"/>
    <p:sldId id="271" r:id="rId18"/>
    <p:sldId id="272" r:id="rId19"/>
    <p:sldId id="305" r:id="rId20"/>
    <p:sldId id="273" r:id="rId21"/>
    <p:sldId id="274" r:id="rId22"/>
    <p:sldId id="275" r:id="rId23"/>
    <p:sldId id="306" r:id="rId24"/>
    <p:sldId id="276" r:id="rId25"/>
    <p:sldId id="277" r:id="rId26"/>
    <p:sldId id="279" r:id="rId27"/>
    <p:sldId id="307" r:id="rId28"/>
    <p:sldId id="280" r:id="rId29"/>
    <p:sldId id="278" r:id="rId30"/>
    <p:sldId id="281" r:id="rId31"/>
    <p:sldId id="282" r:id="rId32"/>
    <p:sldId id="283" r:id="rId33"/>
    <p:sldId id="285" r:id="rId34"/>
    <p:sldId id="287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8" r:id="rId45"/>
    <p:sldId id="297" r:id="rId46"/>
    <p:sldId id="299" r:id="rId47"/>
    <p:sldId id="300" r:id="rId48"/>
    <p:sldId id="301" r:id="rId49"/>
    <p:sldId id="302" r:id="rId50"/>
    <p:sldId id="303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20" r:id="rId59"/>
    <p:sldId id="321" r:id="rId60"/>
    <p:sldId id="319" r:id="rId61"/>
    <p:sldId id="322" r:id="rId62"/>
    <p:sldId id="323" r:id="rId63"/>
    <p:sldId id="324" r:id="rId64"/>
    <p:sldId id="325" r:id="rId65"/>
    <p:sldId id="338" r:id="rId66"/>
    <p:sldId id="339" r:id="rId67"/>
    <p:sldId id="326" r:id="rId68"/>
    <p:sldId id="327" r:id="rId69"/>
    <p:sldId id="340" r:id="rId70"/>
    <p:sldId id="341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61ECD-FF37-4FDF-B95F-AB890D6809B1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1673E-2D22-44AF-8B7E-C033405A40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1673E-2D22-44AF-8B7E-C033405A40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UNIT-V</a:t>
            </a:r>
            <a:br>
              <a:rPr lang="en-US" dirty="0" smtClean="0"/>
            </a:br>
            <a:r>
              <a:rPr lang="en-US" dirty="0" smtClean="0"/>
              <a:t>FLIPFLOPS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types of storage elements 1. Latches 2. Flipflops </a:t>
            </a:r>
          </a:p>
          <a:p>
            <a:r>
              <a:rPr lang="en-US" dirty="0" smtClean="0"/>
              <a:t>Storage elements that operate with signal level are referred as latch and those controlled by a clock transition are referred as flipflops.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04800"/>
            <a:ext cx="2362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848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46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077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76400"/>
            <a:ext cx="2743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533400"/>
            <a:ext cx="2819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1"/>
            <a:ext cx="80009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33400"/>
            <a:ext cx="2333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00200"/>
            <a:ext cx="7848600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914400"/>
            <a:ext cx="74675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2514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9150" y="1447800"/>
            <a:ext cx="77914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906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3505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219200"/>
            <a:ext cx="3148013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3581400"/>
            <a:ext cx="5257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1295400"/>
            <a:ext cx="2743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2057400"/>
            <a:ext cx="350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JK Flip flop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28800"/>
            <a:ext cx="7086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78180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057400"/>
            <a:ext cx="5791200" cy="22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381000"/>
            <a:ext cx="865346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2667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1"/>
            <a:ext cx="5181600" cy="31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458200" cy="44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7620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2133600"/>
            <a:ext cx="7596187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90600"/>
            <a:ext cx="60960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63" y="1143000"/>
            <a:ext cx="7958137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838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990600"/>
            <a:ext cx="8077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382000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1066800"/>
            <a:ext cx="8305800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FLIPFLOPS:EXCITATION FUNCTIONS</a:t>
            </a:r>
            <a:endParaRPr lang="en-US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305799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7724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09600"/>
            <a:ext cx="6781800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1"/>
            <a:ext cx="8153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304800"/>
            <a:ext cx="8577262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Flipflop</a:t>
            </a:r>
            <a:r>
              <a:rPr lang="en-US" dirty="0" smtClean="0"/>
              <a:t> </a:t>
            </a:r>
            <a:r>
              <a:rPr lang="en-US" dirty="0" err="1" smtClean="0"/>
              <a:t>coversions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7696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38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731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429000"/>
            <a:ext cx="7772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7239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001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33400"/>
            <a:ext cx="8077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66800"/>
            <a:ext cx="6172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CONVERSION OF JK FLIP FLOP TO SR FLIPFLOP </a:t>
            </a:r>
            <a:endParaRPr lang="en-US" sz="2400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199"/>
            <a:ext cx="8229600" cy="548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CONVERSION OF D FLIP FLOP TO SR FLIPFLOP</a:t>
            </a:r>
            <a:endParaRPr lang="en-US" sz="2800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CONVERSION OF JK FLIPFLOPTO T FLIPFLOP</a:t>
            </a:r>
            <a:endParaRPr lang="en-US" sz="2800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61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CONVERSION OF JK FLIP FLOP TO D FLIPFLOP</a:t>
            </a:r>
            <a:endParaRPr lang="en-US" sz="2400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CONVERSION OF D FLIP FLOP TO JK FLIPFLOP</a:t>
            </a:r>
            <a:endParaRPr lang="en-US" sz="2800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8077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CONVERSION OFT FLIPFLOPTO JK FLIPFLOP</a:t>
            </a:r>
            <a:endParaRPr lang="en-US" sz="2800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10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4562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3" y="1295400"/>
            <a:ext cx="832008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96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39909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8305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057400"/>
            <a:ext cx="6248400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286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19200"/>
            <a:ext cx="8458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86799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0"/>
            <a:ext cx="5286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82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8534399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4238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5774"/>
            <a:ext cx="8077199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46863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762000"/>
            <a:ext cx="83819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295400"/>
            <a:ext cx="6781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4600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990600"/>
            <a:ext cx="815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4810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8077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838200"/>
            <a:ext cx="5791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3381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95400"/>
            <a:ext cx="8686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754379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914400"/>
            <a:ext cx="4267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1" y="1295400"/>
            <a:ext cx="8229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371600"/>
            <a:ext cx="6934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29051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1" y="476250"/>
            <a:ext cx="807720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868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17621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399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610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32004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762000"/>
            <a:ext cx="1228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219200"/>
            <a:ext cx="80010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49339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7924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304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838200"/>
            <a:ext cx="8610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46672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524000"/>
            <a:ext cx="7391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1066800"/>
            <a:ext cx="8305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14401"/>
            <a:ext cx="769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7724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88</Words>
  <Application>Microsoft Office PowerPoint</Application>
  <PresentationFormat>On-screen Show (4:3)</PresentationFormat>
  <Paragraphs>13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UNIT-V FLIPFLOPS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JK Flip flop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FLIPFLOPS:EXCITATION FUNCTIONS</vt:lpstr>
      <vt:lpstr>Slide 34</vt:lpstr>
      <vt:lpstr>Slide 35</vt:lpstr>
      <vt:lpstr>Slide 36</vt:lpstr>
      <vt:lpstr>Slide 37</vt:lpstr>
      <vt:lpstr>Slide 38</vt:lpstr>
      <vt:lpstr>Flipflop coversions</vt:lpstr>
      <vt:lpstr>Slide 40</vt:lpstr>
      <vt:lpstr>Slide 41</vt:lpstr>
      <vt:lpstr>Slide 42</vt:lpstr>
      <vt:lpstr>Slide 43</vt:lpstr>
      <vt:lpstr>Slide 44</vt:lpstr>
      <vt:lpstr>CONVERSION OF JK FLIP FLOP TO SR FLIPFLOP </vt:lpstr>
      <vt:lpstr>CONVERSION OF D FLIP FLOP TO SR FLIPFLOP</vt:lpstr>
      <vt:lpstr>CONVERSION OF JK FLIPFLOPTO T FLIPFLOP</vt:lpstr>
      <vt:lpstr>CONVERSION OF JK FLIP FLOP TO D FLIPFLOP</vt:lpstr>
      <vt:lpstr>CONVERSION OF D FLIP FLOP TO JK FLIPFLOP</vt:lpstr>
      <vt:lpstr>CONVERSION OFT FLIPFLOPTO JK FLIPFLOP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UNIT-V FLIPFLOPS</dc:title>
  <dc:creator>myc</dc:creator>
  <cp:lastModifiedBy>myc</cp:lastModifiedBy>
  <cp:revision>102</cp:revision>
  <dcterms:created xsi:type="dcterms:W3CDTF">2006-08-16T00:00:00Z</dcterms:created>
  <dcterms:modified xsi:type="dcterms:W3CDTF">2020-04-20T12:27:40Z</dcterms:modified>
</cp:coreProperties>
</file>